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51"/>
  </p:handoutMasterIdLst>
  <p:sldIdLst>
    <p:sldId id="362" r:id="rId3"/>
    <p:sldId id="261" r:id="rId4"/>
    <p:sldId id="260" r:id="rId5"/>
    <p:sldId id="369" r:id="rId6"/>
    <p:sldId id="415" r:id="rId7"/>
    <p:sldId id="389" r:id="rId8"/>
    <p:sldId id="388" r:id="rId9"/>
    <p:sldId id="390" r:id="rId10"/>
    <p:sldId id="391" r:id="rId11"/>
    <p:sldId id="392" r:id="rId12"/>
    <p:sldId id="393" r:id="rId13"/>
    <p:sldId id="287" r:id="rId14"/>
    <p:sldId id="285" r:id="rId15"/>
    <p:sldId id="288" r:id="rId16"/>
    <p:sldId id="394" r:id="rId17"/>
    <p:sldId id="395" r:id="rId18"/>
    <p:sldId id="396" r:id="rId19"/>
    <p:sldId id="397" r:id="rId20"/>
    <p:sldId id="398" r:id="rId21"/>
    <p:sldId id="290" r:id="rId22"/>
    <p:sldId id="291" r:id="rId23"/>
    <p:sldId id="292" r:id="rId24"/>
    <p:sldId id="399" r:id="rId25"/>
    <p:sldId id="400" r:id="rId26"/>
    <p:sldId id="401" r:id="rId27"/>
    <p:sldId id="403" r:id="rId28"/>
    <p:sldId id="343" r:id="rId29"/>
    <p:sldId id="345" r:id="rId30"/>
    <p:sldId id="402" r:id="rId31"/>
    <p:sldId id="347" r:id="rId32"/>
    <p:sldId id="348" r:id="rId33"/>
    <p:sldId id="349" r:id="rId34"/>
    <p:sldId id="351" r:id="rId35"/>
    <p:sldId id="353" r:id="rId36"/>
    <p:sldId id="354" r:id="rId37"/>
    <p:sldId id="416" r:id="rId38"/>
    <p:sldId id="303" r:id="rId39"/>
    <p:sldId id="299" r:id="rId40"/>
    <p:sldId id="301" r:id="rId41"/>
    <p:sldId id="302" r:id="rId42"/>
    <p:sldId id="307" r:id="rId43"/>
    <p:sldId id="417" r:id="rId44"/>
    <p:sldId id="263" r:id="rId45"/>
    <p:sldId id="262" r:id="rId46"/>
    <p:sldId id="264" r:id="rId47"/>
    <p:sldId id="265" r:id="rId48"/>
    <p:sldId id="360" r:id="rId49"/>
    <p:sldId id="359" r:id="rId50"/>
  </p:sldIdLst>
  <p:sldSz cx="82296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3366CC"/>
    <a:srgbClr val="003366"/>
    <a:srgbClr val="2634B9"/>
    <a:srgbClr val="181FAE"/>
    <a:srgbClr val="0E10A3"/>
    <a:srgbClr val="669900"/>
    <a:srgbClr val="FF3399"/>
    <a:srgbClr val="1E202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280" autoAdjust="0"/>
  </p:normalViewPr>
  <p:slideViewPr>
    <p:cSldViewPr>
      <p:cViewPr varScale="1">
        <p:scale>
          <a:sx n="72" d="100"/>
          <a:sy n="72" d="100"/>
        </p:scale>
        <p:origin x="1530" y="84"/>
      </p:cViewPr>
      <p:guideLst>
        <p:guide orient="horz" pos="2160"/>
        <p:guide pos="2592"/>
      </p:guideLst>
    </p:cSldViewPr>
  </p:slideViewPr>
  <p:outlineViewPr>
    <p:cViewPr>
      <p:scale>
        <a:sx n="33" d="100"/>
        <a:sy n="33" d="100"/>
      </p:scale>
      <p:origin x="0" y="-25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F76169-E9C7-4D6E-8809-97C8AD9E36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51C7E0-AF19-42EE-800D-922066B1E5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08A3E-96EB-4A24-BA7C-256F0C522C5B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3FCA71-79AE-4428-8C1C-661618DB75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D988C6-2B87-4963-BC7E-28E53CB995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FE8C1-BA12-4591-B29B-F501F7D1F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76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2130470"/>
            <a:ext cx="699516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3886200"/>
            <a:ext cx="57607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4F61-CB83-45B9-AEF0-7462A3FD0524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041A-F715-430E-BA6F-0C789C05C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4F61-CB83-45B9-AEF0-7462A3FD0524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041A-F715-430E-BA6F-0C789C05C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274683"/>
            <a:ext cx="185166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274683"/>
            <a:ext cx="54178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4F61-CB83-45B9-AEF0-7462A3FD0524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041A-F715-430E-BA6F-0C789C05C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2130448"/>
            <a:ext cx="699516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3886200"/>
            <a:ext cx="57607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4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9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4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8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3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8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42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7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5F75-78F5-4BB0-8036-1E2E9D02A3EF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CB17-3E7F-4282-922D-046766CF9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90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5F75-78F5-4BB0-8036-1E2E9D02A3EF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CB17-3E7F-4282-922D-046766CF9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2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1" y="4406922"/>
            <a:ext cx="6995160" cy="1362075"/>
          </a:xfrm>
        </p:spPr>
        <p:txBody>
          <a:bodyPr anchor="t"/>
          <a:lstStyle>
            <a:lvl1pPr algn="l">
              <a:defRPr sz="380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1" y="2906714"/>
            <a:ext cx="6995160" cy="1500187"/>
          </a:xfrm>
        </p:spPr>
        <p:txBody>
          <a:bodyPr anchor="b"/>
          <a:lstStyle>
            <a:lvl1pPr marL="0" indent="0">
              <a:buNone/>
              <a:defRPr sz="1902">
                <a:solidFill>
                  <a:schemeClr val="tx1">
                    <a:tint val="75000"/>
                  </a:schemeClr>
                </a:solidFill>
              </a:defRPr>
            </a:lvl1pPr>
            <a:lvl2pPr marL="434703" indent="0">
              <a:buNone/>
              <a:defRPr sz="1712">
                <a:solidFill>
                  <a:schemeClr val="tx1">
                    <a:tint val="75000"/>
                  </a:schemeClr>
                </a:solidFill>
              </a:defRPr>
            </a:lvl2pPr>
            <a:lvl3pPr marL="869407" indent="0">
              <a:buNone/>
              <a:defRPr sz="1521">
                <a:solidFill>
                  <a:schemeClr val="tx1">
                    <a:tint val="75000"/>
                  </a:schemeClr>
                </a:solidFill>
              </a:defRPr>
            </a:lvl3pPr>
            <a:lvl4pPr marL="1304111" indent="0">
              <a:buNone/>
              <a:defRPr sz="1331">
                <a:solidFill>
                  <a:schemeClr val="tx1">
                    <a:tint val="75000"/>
                  </a:schemeClr>
                </a:solidFill>
              </a:defRPr>
            </a:lvl4pPr>
            <a:lvl5pPr marL="1738814" indent="0">
              <a:buNone/>
              <a:defRPr sz="1331">
                <a:solidFill>
                  <a:schemeClr val="tx1">
                    <a:tint val="75000"/>
                  </a:schemeClr>
                </a:solidFill>
              </a:defRPr>
            </a:lvl5pPr>
            <a:lvl6pPr marL="2173517" indent="0">
              <a:buNone/>
              <a:defRPr sz="1331">
                <a:solidFill>
                  <a:schemeClr val="tx1">
                    <a:tint val="75000"/>
                  </a:schemeClr>
                </a:solidFill>
              </a:defRPr>
            </a:lvl6pPr>
            <a:lvl7pPr marL="2608221" indent="0">
              <a:buNone/>
              <a:defRPr sz="1331">
                <a:solidFill>
                  <a:schemeClr val="tx1">
                    <a:tint val="75000"/>
                  </a:schemeClr>
                </a:solidFill>
              </a:defRPr>
            </a:lvl7pPr>
            <a:lvl8pPr marL="3042925" indent="0">
              <a:buNone/>
              <a:defRPr sz="1331">
                <a:solidFill>
                  <a:schemeClr val="tx1">
                    <a:tint val="75000"/>
                  </a:schemeClr>
                </a:solidFill>
              </a:defRPr>
            </a:lvl8pPr>
            <a:lvl9pPr marL="3477628" indent="0">
              <a:buNone/>
              <a:defRPr sz="13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5F75-78F5-4BB0-8036-1E2E9D02A3EF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CB17-3E7F-4282-922D-046766CF9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39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1600207"/>
            <a:ext cx="3634740" cy="4525963"/>
          </a:xfrm>
        </p:spPr>
        <p:txBody>
          <a:bodyPr/>
          <a:lstStyle>
            <a:lvl1pPr>
              <a:defRPr sz="2662"/>
            </a:lvl1pPr>
            <a:lvl2pPr>
              <a:defRPr sz="2282"/>
            </a:lvl2pPr>
            <a:lvl3pPr>
              <a:defRPr sz="1902"/>
            </a:lvl3pPr>
            <a:lvl4pPr>
              <a:defRPr sz="1712"/>
            </a:lvl4pPr>
            <a:lvl5pPr>
              <a:defRPr sz="1712"/>
            </a:lvl5pPr>
            <a:lvl6pPr>
              <a:defRPr sz="1712"/>
            </a:lvl6pPr>
            <a:lvl7pPr>
              <a:defRPr sz="1712"/>
            </a:lvl7pPr>
            <a:lvl8pPr>
              <a:defRPr sz="1712"/>
            </a:lvl8pPr>
            <a:lvl9pPr>
              <a:defRPr sz="171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1600207"/>
            <a:ext cx="3634740" cy="4525963"/>
          </a:xfrm>
        </p:spPr>
        <p:txBody>
          <a:bodyPr/>
          <a:lstStyle>
            <a:lvl1pPr>
              <a:defRPr sz="2662"/>
            </a:lvl1pPr>
            <a:lvl2pPr>
              <a:defRPr sz="2282"/>
            </a:lvl2pPr>
            <a:lvl3pPr>
              <a:defRPr sz="1902"/>
            </a:lvl3pPr>
            <a:lvl4pPr>
              <a:defRPr sz="1712"/>
            </a:lvl4pPr>
            <a:lvl5pPr>
              <a:defRPr sz="1712"/>
            </a:lvl5pPr>
            <a:lvl6pPr>
              <a:defRPr sz="1712"/>
            </a:lvl6pPr>
            <a:lvl7pPr>
              <a:defRPr sz="1712"/>
            </a:lvl7pPr>
            <a:lvl8pPr>
              <a:defRPr sz="1712"/>
            </a:lvl8pPr>
            <a:lvl9pPr>
              <a:defRPr sz="171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5F75-78F5-4BB0-8036-1E2E9D02A3EF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CB17-3E7F-4282-922D-046766CF9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79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535113"/>
            <a:ext cx="3636169" cy="639762"/>
          </a:xfrm>
        </p:spPr>
        <p:txBody>
          <a:bodyPr anchor="b"/>
          <a:lstStyle>
            <a:lvl1pPr marL="0" indent="0">
              <a:buNone/>
              <a:defRPr sz="2282" b="1"/>
            </a:lvl1pPr>
            <a:lvl2pPr marL="434703" indent="0">
              <a:buNone/>
              <a:defRPr sz="1902" b="1"/>
            </a:lvl2pPr>
            <a:lvl3pPr marL="869407" indent="0">
              <a:buNone/>
              <a:defRPr sz="1712" b="1"/>
            </a:lvl3pPr>
            <a:lvl4pPr marL="1304111" indent="0">
              <a:buNone/>
              <a:defRPr sz="1521" b="1"/>
            </a:lvl4pPr>
            <a:lvl5pPr marL="1738814" indent="0">
              <a:buNone/>
              <a:defRPr sz="1521" b="1"/>
            </a:lvl5pPr>
            <a:lvl6pPr marL="2173517" indent="0">
              <a:buNone/>
              <a:defRPr sz="1521" b="1"/>
            </a:lvl6pPr>
            <a:lvl7pPr marL="2608221" indent="0">
              <a:buNone/>
              <a:defRPr sz="1521" b="1"/>
            </a:lvl7pPr>
            <a:lvl8pPr marL="3042925" indent="0">
              <a:buNone/>
              <a:defRPr sz="1521" b="1"/>
            </a:lvl8pPr>
            <a:lvl9pPr marL="3477628" indent="0">
              <a:buNone/>
              <a:defRPr sz="152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2174875"/>
            <a:ext cx="3636169" cy="3951288"/>
          </a:xfrm>
        </p:spPr>
        <p:txBody>
          <a:bodyPr/>
          <a:lstStyle>
            <a:lvl1pPr>
              <a:defRPr sz="2282"/>
            </a:lvl1pPr>
            <a:lvl2pPr>
              <a:defRPr sz="1902"/>
            </a:lvl2pPr>
            <a:lvl3pPr>
              <a:defRPr sz="1712"/>
            </a:lvl3pPr>
            <a:lvl4pPr>
              <a:defRPr sz="1521"/>
            </a:lvl4pPr>
            <a:lvl5pPr>
              <a:defRPr sz="1521"/>
            </a:lvl5pPr>
            <a:lvl6pPr>
              <a:defRPr sz="1521"/>
            </a:lvl6pPr>
            <a:lvl7pPr>
              <a:defRPr sz="1521"/>
            </a:lvl7pPr>
            <a:lvl8pPr>
              <a:defRPr sz="1521"/>
            </a:lvl8pPr>
            <a:lvl9pPr>
              <a:defRPr sz="15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2" y="1535113"/>
            <a:ext cx="3637598" cy="639762"/>
          </a:xfrm>
        </p:spPr>
        <p:txBody>
          <a:bodyPr anchor="b"/>
          <a:lstStyle>
            <a:lvl1pPr marL="0" indent="0">
              <a:buNone/>
              <a:defRPr sz="2282" b="1"/>
            </a:lvl1pPr>
            <a:lvl2pPr marL="434703" indent="0">
              <a:buNone/>
              <a:defRPr sz="1902" b="1"/>
            </a:lvl2pPr>
            <a:lvl3pPr marL="869407" indent="0">
              <a:buNone/>
              <a:defRPr sz="1712" b="1"/>
            </a:lvl3pPr>
            <a:lvl4pPr marL="1304111" indent="0">
              <a:buNone/>
              <a:defRPr sz="1521" b="1"/>
            </a:lvl4pPr>
            <a:lvl5pPr marL="1738814" indent="0">
              <a:buNone/>
              <a:defRPr sz="1521" b="1"/>
            </a:lvl5pPr>
            <a:lvl6pPr marL="2173517" indent="0">
              <a:buNone/>
              <a:defRPr sz="1521" b="1"/>
            </a:lvl6pPr>
            <a:lvl7pPr marL="2608221" indent="0">
              <a:buNone/>
              <a:defRPr sz="1521" b="1"/>
            </a:lvl7pPr>
            <a:lvl8pPr marL="3042925" indent="0">
              <a:buNone/>
              <a:defRPr sz="1521" b="1"/>
            </a:lvl8pPr>
            <a:lvl9pPr marL="3477628" indent="0">
              <a:buNone/>
              <a:defRPr sz="152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2" y="2174875"/>
            <a:ext cx="3637598" cy="3951288"/>
          </a:xfrm>
        </p:spPr>
        <p:txBody>
          <a:bodyPr/>
          <a:lstStyle>
            <a:lvl1pPr>
              <a:defRPr sz="2282"/>
            </a:lvl1pPr>
            <a:lvl2pPr>
              <a:defRPr sz="1902"/>
            </a:lvl2pPr>
            <a:lvl3pPr>
              <a:defRPr sz="1712"/>
            </a:lvl3pPr>
            <a:lvl4pPr>
              <a:defRPr sz="1521"/>
            </a:lvl4pPr>
            <a:lvl5pPr>
              <a:defRPr sz="1521"/>
            </a:lvl5pPr>
            <a:lvl6pPr>
              <a:defRPr sz="1521"/>
            </a:lvl6pPr>
            <a:lvl7pPr>
              <a:defRPr sz="1521"/>
            </a:lvl7pPr>
            <a:lvl8pPr>
              <a:defRPr sz="1521"/>
            </a:lvl8pPr>
            <a:lvl9pPr>
              <a:defRPr sz="15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5F75-78F5-4BB0-8036-1E2E9D02A3EF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CB17-3E7F-4282-922D-046766CF9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97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5F75-78F5-4BB0-8036-1E2E9D02A3EF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CB17-3E7F-4282-922D-046766CF9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20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5F75-78F5-4BB0-8036-1E2E9D02A3EF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CB17-3E7F-4282-922D-046766CF9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34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5" y="273050"/>
            <a:ext cx="2707481" cy="1162050"/>
          </a:xfrm>
        </p:spPr>
        <p:txBody>
          <a:bodyPr anchor="b"/>
          <a:lstStyle>
            <a:lvl1pPr algn="l">
              <a:defRPr sz="190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51" y="273073"/>
            <a:ext cx="4600575" cy="5853113"/>
          </a:xfrm>
        </p:spPr>
        <p:txBody>
          <a:bodyPr/>
          <a:lstStyle>
            <a:lvl1pPr>
              <a:defRPr sz="3043"/>
            </a:lvl1pPr>
            <a:lvl2pPr>
              <a:defRPr sz="2662"/>
            </a:lvl2pPr>
            <a:lvl3pPr>
              <a:defRPr sz="2282"/>
            </a:lvl3pPr>
            <a:lvl4pPr>
              <a:defRPr sz="1902"/>
            </a:lvl4pPr>
            <a:lvl5pPr>
              <a:defRPr sz="1902"/>
            </a:lvl5pPr>
            <a:lvl6pPr>
              <a:defRPr sz="1902"/>
            </a:lvl6pPr>
            <a:lvl7pPr>
              <a:defRPr sz="1902"/>
            </a:lvl7pPr>
            <a:lvl8pPr>
              <a:defRPr sz="1902"/>
            </a:lvl8pPr>
            <a:lvl9pPr>
              <a:defRPr sz="190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5" y="1435103"/>
            <a:ext cx="2707481" cy="4691063"/>
          </a:xfrm>
        </p:spPr>
        <p:txBody>
          <a:bodyPr/>
          <a:lstStyle>
            <a:lvl1pPr marL="0" indent="0">
              <a:buNone/>
              <a:defRPr sz="1331"/>
            </a:lvl1pPr>
            <a:lvl2pPr marL="434703" indent="0">
              <a:buNone/>
              <a:defRPr sz="1141"/>
            </a:lvl2pPr>
            <a:lvl3pPr marL="869407" indent="0">
              <a:buNone/>
              <a:defRPr sz="951"/>
            </a:lvl3pPr>
            <a:lvl4pPr marL="1304111" indent="0">
              <a:buNone/>
              <a:defRPr sz="856"/>
            </a:lvl4pPr>
            <a:lvl5pPr marL="1738814" indent="0">
              <a:buNone/>
              <a:defRPr sz="856"/>
            </a:lvl5pPr>
            <a:lvl6pPr marL="2173517" indent="0">
              <a:buNone/>
              <a:defRPr sz="856"/>
            </a:lvl6pPr>
            <a:lvl7pPr marL="2608221" indent="0">
              <a:buNone/>
              <a:defRPr sz="856"/>
            </a:lvl7pPr>
            <a:lvl8pPr marL="3042925" indent="0">
              <a:buNone/>
              <a:defRPr sz="856"/>
            </a:lvl8pPr>
            <a:lvl9pPr marL="3477628" indent="0">
              <a:buNone/>
              <a:defRPr sz="85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5F75-78F5-4BB0-8036-1E2E9D02A3EF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CB17-3E7F-4282-922D-046766CF9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09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4F61-CB83-45B9-AEF0-7462A3FD0524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041A-F715-430E-BA6F-0C789C05C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60" y="4800600"/>
            <a:ext cx="4937760" cy="566738"/>
          </a:xfrm>
        </p:spPr>
        <p:txBody>
          <a:bodyPr anchor="b"/>
          <a:lstStyle>
            <a:lvl1pPr algn="l">
              <a:defRPr sz="190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60" y="612775"/>
            <a:ext cx="4937760" cy="4114800"/>
          </a:xfrm>
        </p:spPr>
        <p:txBody>
          <a:bodyPr/>
          <a:lstStyle>
            <a:lvl1pPr marL="0" indent="0">
              <a:buNone/>
              <a:defRPr sz="3043"/>
            </a:lvl1pPr>
            <a:lvl2pPr marL="434703" indent="0">
              <a:buNone/>
              <a:defRPr sz="2662"/>
            </a:lvl2pPr>
            <a:lvl3pPr marL="869407" indent="0">
              <a:buNone/>
              <a:defRPr sz="2282"/>
            </a:lvl3pPr>
            <a:lvl4pPr marL="1304111" indent="0">
              <a:buNone/>
              <a:defRPr sz="1902"/>
            </a:lvl4pPr>
            <a:lvl5pPr marL="1738814" indent="0">
              <a:buNone/>
              <a:defRPr sz="1902"/>
            </a:lvl5pPr>
            <a:lvl6pPr marL="2173517" indent="0">
              <a:buNone/>
              <a:defRPr sz="1902"/>
            </a:lvl6pPr>
            <a:lvl7pPr marL="2608221" indent="0">
              <a:buNone/>
              <a:defRPr sz="1902"/>
            </a:lvl7pPr>
            <a:lvl8pPr marL="3042925" indent="0">
              <a:buNone/>
              <a:defRPr sz="1902"/>
            </a:lvl8pPr>
            <a:lvl9pPr marL="3477628" indent="0">
              <a:buNone/>
              <a:defRPr sz="190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60" y="5367339"/>
            <a:ext cx="4937760" cy="804862"/>
          </a:xfrm>
        </p:spPr>
        <p:txBody>
          <a:bodyPr/>
          <a:lstStyle>
            <a:lvl1pPr marL="0" indent="0">
              <a:buNone/>
              <a:defRPr sz="1331"/>
            </a:lvl1pPr>
            <a:lvl2pPr marL="434703" indent="0">
              <a:buNone/>
              <a:defRPr sz="1141"/>
            </a:lvl2pPr>
            <a:lvl3pPr marL="869407" indent="0">
              <a:buNone/>
              <a:defRPr sz="951"/>
            </a:lvl3pPr>
            <a:lvl4pPr marL="1304111" indent="0">
              <a:buNone/>
              <a:defRPr sz="856"/>
            </a:lvl4pPr>
            <a:lvl5pPr marL="1738814" indent="0">
              <a:buNone/>
              <a:defRPr sz="856"/>
            </a:lvl5pPr>
            <a:lvl6pPr marL="2173517" indent="0">
              <a:buNone/>
              <a:defRPr sz="856"/>
            </a:lvl6pPr>
            <a:lvl7pPr marL="2608221" indent="0">
              <a:buNone/>
              <a:defRPr sz="856"/>
            </a:lvl7pPr>
            <a:lvl8pPr marL="3042925" indent="0">
              <a:buNone/>
              <a:defRPr sz="856"/>
            </a:lvl8pPr>
            <a:lvl9pPr marL="3477628" indent="0">
              <a:buNone/>
              <a:defRPr sz="85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5F75-78F5-4BB0-8036-1E2E9D02A3EF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CB17-3E7F-4282-922D-046766CF9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93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5F75-78F5-4BB0-8036-1E2E9D02A3EF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CB17-3E7F-4282-922D-046766CF9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32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274660"/>
            <a:ext cx="185166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274660"/>
            <a:ext cx="54178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5F75-78F5-4BB0-8036-1E2E9D02A3EF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CB17-3E7F-4282-922D-046766CF9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26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4406945"/>
            <a:ext cx="699516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2906713"/>
            <a:ext cx="699516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4F61-CB83-45B9-AEF0-7462A3FD0524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041A-F715-430E-BA6F-0C789C05C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1600206"/>
            <a:ext cx="36347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1600206"/>
            <a:ext cx="36347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4F61-CB83-45B9-AEF0-7462A3FD0524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041A-F715-430E-BA6F-0C789C05C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535113"/>
            <a:ext cx="363616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2174875"/>
            <a:ext cx="363616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1535113"/>
            <a:ext cx="36375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2174875"/>
            <a:ext cx="36375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4F61-CB83-45B9-AEF0-7462A3FD0524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041A-F715-430E-BA6F-0C789C05C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4F61-CB83-45B9-AEF0-7462A3FD0524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041A-F715-430E-BA6F-0C789C05C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4F61-CB83-45B9-AEF0-7462A3FD0524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041A-F715-430E-BA6F-0C789C05C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273050"/>
            <a:ext cx="270748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50" y="273095"/>
            <a:ext cx="46005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0" y="1435103"/>
            <a:ext cx="270748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4F61-CB83-45B9-AEF0-7462A3FD0524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041A-F715-430E-BA6F-0C789C05C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4800600"/>
            <a:ext cx="493776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612775"/>
            <a:ext cx="493776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5367338"/>
            <a:ext cx="493776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4F61-CB83-45B9-AEF0-7462A3FD0524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041A-F715-430E-BA6F-0C789C05C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274638"/>
            <a:ext cx="74066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600206"/>
            <a:ext cx="74066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6356395"/>
            <a:ext cx="1920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F4F61-CB83-45B9-AEF0-7462A3FD0524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6356395"/>
            <a:ext cx="2606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6356395"/>
            <a:ext cx="1920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041A-F715-430E-BA6F-0C789C05C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274638"/>
            <a:ext cx="74066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600207"/>
            <a:ext cx="74066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6356373"/>
            <a:ext cx="1920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B5F75-78F5-4BB0-8036-1E2E9D02A3EF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6356373"/>
            <a:ext cx="2606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6356373"/>
            <a:ext cx="1920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3CB17-3E7F-4282-922D-046766CF9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6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869407" rtl="0" eaLnBrk="1" latinLnBrk="0" hangingPunct="1">
        <a:spcBef>
          <a:spcPct val="0"/>
        </a:spcBef>
        <a:buNone/>
        <a:defRPr sz="41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6028" indent="-326028" algn="l" defTabSz="869407" rtl="0" eaLnBrk="1" latinLnBrk="0" hangingPunct="1">
        <a:spcBef>
          <a:spcPct val="20000"/>
        </a:spcBef>
        <a:buFont typeface="Arial" pitchFamily="34" charset="0"/>
        <a:buChar char="•"/>
        <a:defRPr sz="3043" kern="1200">
          <a:solidFill>
            <a:schemeClr val="tx1"/>
          </a:solidFill>
          <a:latin typeface="+mn-lt"/>
          <a:ea typeface="+mn-ea"/>
          <a:cs typeface="+mn-cs"/>
        </a:defRPr>
      </a:lvl1pPr>
      <a:lvl2pPr marL="706393" indent="-271689" algn="l" defTabSz="869407" rtl="0" eaLnBrk="1" latinLnBrk="0" hangingPunct="1">
        <a:spcBef>
          <a:spcPct val="20000"/>
        </a:spcBef>
        <a:buFont typeface="Arial" pitchFamily="34" charset="0"/>
        <a:buChar char="–"/>
        <a:defRPr sz="2662" kern="1200">
          <a:solidFill>
            <a:schemeClr val="tx1"/>
          </a:solidFill>
          <a:latin typeface="+mn-lt"/>
          <a:ea typeface="+mn-ea"/>
          <a:cs typeface="+mn-cs"/>
        </a:defRPr>
      </a:lvl2pPr>
      <a:lvl3pPr marL="1086759" indent="-217352" algn="l" defTabSz="869407" rtl="0" eaLnBrk="1" latinLnBrk="0" hangingPunct="1">
        <a:spcBef>
          <a:spcPct val="20000"/>
        </a:spcBef>
        <a:buFont typeface="Arial" pitchFamily="34" charset="0"/>
        <a:buChar char="•"/>
        <a:defRPr sz="2282" kern="1200">
          <a:solidFill>
            <a:schemeClr val="tx1"/>
          </a:solidFill>
          <a:latin typeface="+mn-lt"/>
          <a:ea typeface="+mn-ea"/>
          <a:cs typeface="+mn-cs"/>
        </a:defRPr>
      </a:lvl3pPr>
      <a:lvl4pPr marL="1521462" indent="-217352" algn="l" defTabSz="869407" rtl="0" eaLnBrk="1" latinLnBrk="0" hangingPunct="1">
        <a:spcBef>
          <a:spcPct val="20000"/>
        </a:spcBef>
        <a:buFont typeface="Arial" pitchFamily="34" charset="0"/>
        <a:buChar char="–"/>
        <a:defRPr sz="1902" kern="1200">
          <a:solidFill>
            <a:schemeClr val="tx1"/>
          </a:solidFill>
          <a:latin typeface="+mn-lt"/>
          <a:ea typeface="+mn-ea"/>
          <a:cs typeface="+mn-cs"/>
        </a:defRPr>
      </a:lvl4pPr>
      <a:lvl5pPr marL="1956166" indent="-217352" algn="l" defTabSz="869407" rtl="0" eaLnBrk="1" latinLnBrk="0" hangingPunct="1">
        <a:spcBef>
          <a:spcPct val="20000"/>
        </a:spcBef>
        <a:buFont typeface="Arial" pitchFamily="34" charset="0"/>
        <a:buChar char="»"/>
        <a:defRPr sz="1902" kern="1200">
          <a:solidFill>
            <a:schemeClr val="tx1"/>
          </a:solidFill>
          <a:latin typeface="+mn-lt"/>
          <a:ea typeface="+mn-ea"/>
          <a:cs typeface="+mn-cs"/>
        </a:defRPr>
      </a:lvl5pPr>
      <a:lvl6pPr marL="2390870" indent="-217352" algn="l" defTabSz="869407" rtl="0" eaLnBrk="1" latinLnBrk="0" hangingPunct="1">
        <a:spcBef>
          <a:spcPct val="20000"/>
        </a:spcBef>
        <a:buFont typeface="Arial" pitchFamily="34" charset="0"/>
        <a:buChar char="•"/>
        <a:defRPr sz="1902" kern="1200">
          <a:solidFill>
            <a:schemeClr val="tx1"/>
          </a:solidFill>
          <a:latin typeface="+mn-lt"/>
          <a:ea typeface="+mn-ea"/>
          <a:cs typeface="+mn-cs"/>
        </a:defRPr>
      </a:lvl6pPr>
      <a:lvl7pPr marL="2825573" indent="-217352" algn="l" defTabSz="869407" rtl="0" eaLnBrk="1" latinLnBrk="0" hangingPunct="1">
        <a:spcBef>
          <a:spcPct val="20000"/>
        </a:spcBef>
        <a:buFont typeface="Arial" pitchFamily="34" charset="0"/>
        <a:buChar char="•"/>
        <a:defRPr sz="1902" kern="1200">
          <a:solidFill>
            <a:schemeClr val="tx1"/>
          </a:solidFill>
          <a:latin typeface="+mn-lt"/>
          <a:ea typeface="+mn-ea"/>
          <a:cs typeface="+mn-cs"/>
        </a:defRPr>
      </a:lvl7pPr>
      <a:lvl8pPr marL="3260276" indent="-217352" algn="l" defTabSz="869407" rtl="0" eaLnBrk="1" latinLnBrk="0" hangingPunct="1">
        <a:spcBef>
          <a:spcPct val="20000"/>
        </a:spcBef>
        <a:buFont typeface="Arial" pitchFamily="34" charset="0"/>
        <a:buChar char="•"/>
        <a:defRPr sz="1902" kern="1200">
          <a:solidFill>
            <a:schemeClr val="tx1"/>
          </a:solidFill>
          <a:latin typeface="+mn-lt"/>
          <a:ea typeface="+mn-ea"/>
          <a:cs typeface="+mn-cs"/>
        </a:defRPr>
      </a:lvl8pPr>
      <a:lvl9pPr marL="3694980" indent="-217352" algn="l" defTabSz="869407" rtl="0" eaLnBrk="1" latinLnBrk="0" hangingPunct="1">
        <a:spcBef>
          <a:spcPct val="20000"/>
        </a:spcBef>
        <a:buFont typeface="Arial" pitchFamily="34" charset="0"/>
        <a:buChar char="•"/>
        <a:defRPr sz="19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9407" rtl="0" eaLnBrk="1" latinLnBrk="0" hangingPunct="1">
        <a:defRPr sz="1712" kern="1200">
          <a:solidFill>
            <a:schemeClr val="tx1"/>
          </a:solidFill>
          <a:latin typeface="+mn-lt"/>
          <a:ea typeface="+mn-ea"/>
          <a:cs typeface="+mn-cs"/>
        </a:defRPr>
      </a:lvl1pPr>
      <a:lvl2pPr marL="434703" algn="l" defTabSz="869407" rtl="0" eaLnBrk="1" latinLnBrk="0" hangingPunct="1">
        <a:defRPr sz="1712" kern="1200">
          <a:solidFill>
            <a:schemeClr val="tx1"/>
          </a:solidFill>
          <a:latin typeface="+mn-lt"/>
          <a:ea typeface="+mn-ea"/>
          <a:cs typeface="+mn-cs"/>
        </a:defRPr>
      </a:lvl2pPr>
      <a:lvl3pPr marL="869407" algn="l" defTabSz="869407" rtl="0" eaLnBrk="1" latinLnBrk="0" hangingPunct="1">
        <a:defRPr sz="1712" kern="1200">
          <a:solidFill>
            <a:schemeClr val="tx1"/>
          </a:solidFill>
          <a:latin typeface="+mn-lt"/>
          <a:ea typeface="+mn-ea"/>
          <a:cs typeface="+mn-cs"/>
        </a:defRPr>
      </a:lvl3pPr>
      <a:lvl4pPr marL="1304111" algn="l" defTabSz="869407" rtl="0" eaLnBrk="1" latinLnBrk="0" hangingPunct="1">
        <a:defRPr sz="1712" kern="1200">
          <a:solidFill>
            <a:schemeClr val="tx1"/>
          </a:solidFill>
          <a:latin typeface="+mn-lt"/>
          <a:ea typeface="+mn-ea"/>
          <a:cs typeface="+mn-cs"/>
        </a:defRPr>
      </a:lvl4pPr>
      <a:lvl5pPr marL="1738814" algn="l" defTabSz="869407" rtl="0" eaLnBrk="1" latinLnBrk="0" hangingPunct="1">
        <a:defRPr sz="1712" kern="1200">
          <a:solidFill>
            <a:schemeClr val="tx1"/>
          </a:solidFill>
          <a:latin typeface="+mn-lt"/>
          <a:ea typeface="+mn-ea"/>
          <a:cs typeface="+mn-cs"/>
        </a:defRPr>
      </a:lvl5pPr>
      <a:lvl6pPr marL="2173517" algn="l" defTabSz="869407" rtl="0" eaLnBrk="1" latinLnBrk="0" hangingPunct="1">
        <a:defRPr sz="1712" kern="1200">
          <a:solidFill>
            <a:schemeClr val="tx1"/>
          </a:solidFill>
          <a:latin typeface="+mn-lt"/>
          <a:ea typeface="+mn-ea"/>
          <a:cs typeface="+mn-cs"/>
        </a:defRPr>
      </a:lvl6pPr>
      <a:lvl7pPr marL="2608221" algn="l" defTabSz="869407" rtl="0" eaLnBrk="1" latinLnBrk="0" hangingPunct="1">
        <a:defRPr sz="1712" kern="1200">
          <a:solidFill>
            <a:schemeClr val="tx1"/>
          </a:solidFill>
          <a:latin typeface="+mn-lt"/>
          <a:ea typeface="+mn-ea"/>
          <a:cs typeface="+mn-cs"/>
        </a:defRPr>
      </a:lvl7pPr>
      <a:lvl8pPr marL="3042925" algn="l" defTabSz="869407" rtl="0" eaLnBrk="1" latinLnBrk="0" hangingPunct="1">
        <a:defRPr sz="1712" kern="1200">
          <a:solidFill>
            <a:schemeClr val="tx1"/>
          </a:solidFill>
          <a:latin typeface="+mn-lt"/>
          <a:ea typeface="+mn-ea"/>
          <a:cs typeface="+mn-cs"/>
        </a:defRPr>
      </a:lvl8pPr>
      <a:lvl9pPr marL="3477628" algn="l" defTabSz="869407" rtl="0" eaLnBrk="1" latinLnBrk="0" hangingPunct="1">
        <a:defRPr sz="17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6B4CE1-EAB0-4431-AC99-A0FDB7EF6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817" y="-144463"/>
            <a:ext cx="8154560" cy="7620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4857" y="2267939"/>
            <a:ext cx="8154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Lessons and carols</a:t>
            </a:r>
          </a:p>
        </p:txBody>
      </p:sp>
      <p:sp>
        <p:nvSpPr>
          <p:cNvPr id="51202" name="AutoShape 2" descr="http://www.reclaimingthemind.org/images/Parchment%20and%20Pen/Paul%20Copan/ChristmasManger.jpg"/>
          <p:cNvSpPr>
            <a:spLocks noChangeAspect="1" noChangeArrowheads="1"/>
          </p:cNvSpPr>
          <p:nvPr/>
        </p:nvSpPr>
        <p:spPr bwMode="auto">
          <a:xfrm>
            <a:off x="57150" y="-144463"/>
            <a:ext cx="27432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4" name="AutoShape 4" descr="http://www.reclaimingthemind.org/images/Parchment%20and%20Pen/Paul%20Copan/ChristmasManger.jpg"/>
          <p:cNvSpPr>
            <a:spLocks noChangeAspect="1" noChangeArrowheads="1"/>
          </p:cNvSpPr>
          <p:nvPr/>
        </p:nvSpPr>
        <p:spPr bwMode="auto">
          <a:xfrm>
            <a:off x="57150" y="-144463"/>
            <a:ext cx="27432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6" name="AutoShape 6" descr="http://www.reclaimingthemind.org/images/Parchment%20and%20Pen/Paul%20Copan/ChristmasManger.jpg"/>
          <p:cNvSpPr>
            <a:spLocks noChangeAspect="1" noChangeArrowheads="1"/>
          </p:cNvSpPr>
          <p:nvPr/>
        </p:nvSpPr>
        <p:spPr bwMode="auto">
          <a:xfrm>
            <a:off x="57150" y="-144463"/>
            <a:ext cx="27432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8" name="AutoShape 8" descr="http://www.reclaimingthemind.org/images/Parchment%20and%20Pen/Paul%20Copan/ChristmasManger.jpg"/>
          <p:cNvSpPr>
            <a:spLocks noChangeAspect="1" noChangeArrowheads="1"/>
          </p:cNvSpPr>
          <p:nvPr/>
        </p:nvSpPr>
        <p:spPr bwMode="auto">
          <a:xfrm>
            <a:off x="57150" y="-144463"/>
            <a:ext cx="27432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504" y="-247206"/>
            <a:ext cx="8153399" cy="662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972145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Georgia" panose="02040502050405020303" pitchFamily="18" charset="0"/>
              </a:rPr>
              <a:t>Charles Wesley</a:t>
            </a:r>
          </a:p>
        </p:txBody>
      </p:sp>
    </p:spTree>
    <p:extLst>
      <p:ext uri="{BB962C8B-B14F-4D97-AF65-F5344CB8AC3E}">
        <p14:creationId xmlns:p14="http://schemas.microsoft.com/office/powerpoint/2010/main" val="895260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-35169"/>
            <a:ext cx="7412093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effectLst/>
              </a:rPr>
              <a:t>Second Lesson:-</a:t>
            </a:r>
          </a:p>
          <a:p>
            <a:pPr algn="ctr"/>
            <a:r>
              <a: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effectLst/>
              </a:rPr>
              <a:t>Luke 2:1-7.</a:t>
            </a:r>
          </a:p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</a:rPr>
              <a:t>Joseph and Mary travel to Bethlehem, where Mary gives birth to her child</a:t>
            </a:r>
          </a:p>
          <a:p>
            <a:pPr algn="ctr"/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339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21499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snoringscholar.com/wp-content/uploads/2011/10/mary-joseph-donke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29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muralmosaic.com/Nativity/images/panels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29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tse3.mm.bing.net/th?id=OIP.M0ebadfd5df8c0d4f34b5da9f13c83903H0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29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1" y="0"/>
            <a:ext cx="8206409" cy="76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21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7924800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96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00"/>
            <a:ext cx="7620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89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17"/>
            <a:ext cx="8001000" cy="713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95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7412093" cy="6124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effectLst/>
              </a:rPr>
              <a:t>Third  Lesson:-</a:t>
            </a:r>
          </a:p>
          <a:p>
            <a:pPr algn="ctr"/>
            <a:r>
              <a: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effectLst/>
              </a:rPr>
              <a:t>Luke 2:8-16.</a:t>
            </a:r>
          </a:p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</a:rPr>
              <a:t>Angels appear to the Shepherds in the fields and announce the birth of the Messiah</a:t>
            </a:r>
          </a:p>
          <a:p>
            <a:pPr algn="ctr"/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339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11687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dia.salemwebnetwork.com/worshiphousemedia/resource/images/main/s/mo/cnm/mo/christmaswelcome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29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1.bp.blogspot.com/-6vfuf8OUf9Y/TvYkGm8knnI/AAAAAAAAELM/WPN6QW2BXEY/s1600/Shephe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29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mormonsoprano.files.wordpress.com/2009/12/angels-visit-the-shephe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3020" y="0"/>
            <a:ext cx="54178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i.ytimg.com/vi/0_gOjpxaK-U/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29600" cy="6629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5" y="609600"/>
            <a:ext cx="7620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itchFamily="66" charset="0"/>
              </a:rPr>
              <a:t>Glory to God in the highest heavens</a:t>
            </a:r>
          </a:p>
          <a:p>
            <a:pPr algn="ctr"/>
            <a:endParaRPr lang="en-US" sz="4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421 BT" pitchFamily="66" charset="0"/>
            </a:endParaRPr>
          </a:p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itchFamily="66" charset="0"/>
              </a:rPr>
              <a:t>And on earth peace among those who he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itchFamily="66" charset="0"/>
              </a:rPr>
              <a:t>favours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421 BT" pitchFamily="66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" y="0"/>
            <a:ext cx="8120270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22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687" y="381000"/>
            <a:ext cx="7848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Georgia" panose="02040502050405020303" pitchFamily="18" charset="0"/>
              </a:rPr>
              <a:t>1. The First Noel, the Angels did say</a:t>
            </a:r>
          </a:p>
          <a:p>
            <a:pPr algn="ctr"/>
            <a:r>
              <a:rPr lang="en-US" sz="3600" b="1" dirty="0">
                <a:latin typeface="Georgia" panose="02040502050405020303" pitchFamily="18" charset="0"/>
              </a:rPr>
              <a:t>Was to certain poor shepherds in fields as they lay</a:t>
            </a:r>
          </a:p>
          <a:p>
            <a:pPr algn="ctr"/>
            <a:r>
              <a:rPr lang="en-US" sz="3600" b="1" dirty="0">
                <a:latin typeface="Georgia" panose="02040502050405020303" pitchFamily="18" charset="0"/>
              </a:rPr>
              <a:t>In fields where they lay keeping their sheep</a:t>
            </a:r>
          </a:p>
          <a:p>
            <a:pPr algn="ctr"/>
            <a:r>
              <a:rPr lang="en-US" sz="3600" b="1" dirty="0">
                <a:latin typeface="Georgia" panose="02040502050405020303" pitchFamily="18" charset="0"/>
              </a:rPr>
              <a:t>On a cold winter's night that was so deep.</a:t>
            </a:r>
          </a:p>
          <a:p>
            <a:pPr algn="ctr"/>
            <a:r>
              <a:rPr lang="en-US" sz="3600" b="1" i="1" dirty="0">
                <a:latin typeface="Georgia" panose="02040502050405020303" pitchFamily="18" charset="0"/>
              </a:rPr>
              <a:t>Noel, Noel, Noel, Noel</a:t>
            </a:r>
          </a:p>
          <a:p>
            <a:pPr algn="ctr"/>
            <a:r>
              <a:rPr lang="en-US" sz="3600" b="1" i="1" dirty="0">
                <a:latin typeface="Georgia" panose="02040502050405020303" pitchFamily="18" charset="0"/>
              </a:rPr>
              <a:t>Born is the King of Israel!</a:t>
            </a:r>
          </a:p>
        </p:txBody>
      </p:sp>
    </p:spTree>
    <p:extLst>
      <p:ext uri="{BB962C8B-B14F-4D97-AF65-F5344CB8AC3E}">
        <p14:creationId xmlns:p14="http://schemas.microsoft.com/office/powerpoint/2010/main" val="1824682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7772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Georgia" panose="02040502050405020303" pitchFamily="18" charset="0"/>
              </a:rPr>
              <a:t>2. When they looked up and they saw a star</a:t>
            </a:r>
          </a:p>
          <a:p>
            <a:pPr algn="ctr"/>
            <a:r>
              <a:rPr lang="en-US" sz="3600" b="1" dirty="0">
                <a:latin typeface="Georgia" panose="02040502050405020303" pitchFamily="18" charset="0"/>
              </a:rPr>
              <a:t>Shining in the East beyond them far,</a:t>
            </a:r>
          </a:p>
          <a:p>
            <a:pPr algn="ctr"/>
            <a:r>
              <a:rPr lang="en-US" sz="3600" b="1" dirty="0">
                <a:latin typeface="Georgia" panose="02040502050405020303" pitchFamily="18" charset="0"/>
              </a:rPr>
              <a:t>And to the earth it gave great light</a:t>
            </a:r>
          </a:p>
          <a:p>
            <a:pPr algn="ctr"/>
            <a:r>
              <a:rPr lang="en-US" sz="3600" b="1" dirty="0">
                <a:latin typeface="Georgia" panose="02040502050405020303" pitchFamily="18" charset="0"/>
              </a:rPr>
              <a:t>And so it continued both day and night.</a:t>
            </a:r>
          </a:p>
          <a:p>
            <a:pPr algn="ctr"/>
            <a:r>
              <a:rPr lang="en-US" sz="3600" b="1" i="1" dirty="0">
                <a:latin typeface="Georgia" panose="02040502050405020303" pitchFamily="18" charset="0"/>
              </a:rPr>
              <a:t>Noel, Noel, Noel, Noel</a:t>
            </a:r>
          </a:p>
          <a:p>
            <a:pPr algn="ctr"/>
            <a:r>
              <a:rPr lang="en-US" sz="3600" b="1" i="1" dirty="0">
                <a:latin typeface="Georgia" panose="02040502050405020303" pitchFamily="18" charset="0"/>
              </a:rPr>
              <a:t>Born is the King of Israel!</a:t>
            </a:r>
          </a:p>
          <a:p>
            <a:pPr algn="ctr"/>
            <a:endParaRPr lang="en-US" sz="3600" b="1" i="1" dirty="0">
              <a:latin typeface="Georgia" panose="02040502050405020303" pitchFamily="18" charset="0"/>
            </a:endParaRPr>
          </a:p>
          <a:p>
            <a:r>
              <a:rPr lang="en-US" sz="3600" b="1" i="1" dirty="0">
                <a:latin typeface="Georgia" panose="02040502050405020303" pitchFamily="18" charset="0"/>
              </a:rPr>
              <a:t>Anon 17</a:t>
            </a:r>
            <a:r>
              <a:rPr lang="en-US" sz="3600" b="1" i="1" baseline="30000" dirty="0">
                <a:latin typeface="Georgia" panose="02040502050405020303" pitchFamily="18" charset="0"/>
              </a:rPr>
              <a:t>th</a:t>
            </a:r>
            <a:r>
              <a:rPr lang="en-US" sz="3600" b="1" i="1" dirty="0">
                <a:latin typeface="Georgia" panose="02040502050405020303" pitchFamily="18" charset="0"/>
              </a:rPr>
              <a:t> century</a:t>
            </a:r>
          </a:p>
        </p:txBody>
      </p:sp>
    </p:spTree>
    <p:extLst>
      <p:ext uri="{BB962C8B-B14F-4D97-AF65-F5344CB8AC3E}">
        <p14:creationId xmlns:p14="http://schemas.microsoft.com/office/powerpoint/2010/main" val="3259028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7412093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effectLst/>
              </a:rPr>
              <a:t>Fourth Lesson:-</a:t>
            </a:r>
          </a:p>
          <a:p>
            <a:pPr algn="ctr"/>
            <a:r>
              <a: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effectLst/>
              </a:rPr>
              <a:t>Matthew 2:1-11</a:t>
            </a:r>
          </a:p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</a:rPr>
              <a:t>Magi from the East come seeking the Messiah and offer gifts to the baby Jesus</a:t>
            </a:r>
          </a:p>
          <a:p>
            <a:pPr algn="ctr"/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339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33124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media-cache-ec0.pinimg.com/736x/e5/38/20/e538205f64c599b4067d52ee68b1df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29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ttp://www.pjsomi.ca/WordPress/wp-content/uploads/2014/01/THE-WISE-MEN-COSULT-HER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29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1.bp.blogspot.com/-Q50i2OnuxJE/UYV9xSdpNJI/AAAAAAAABaM/-rL8r9A9IGg/s320/The+Pharisees+Conspire+Together+(s)+-James+Tiss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296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7594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229600" cy="686341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latin typeface="Georgia" pitchFamily="18" charset="0"/>
            </a:endParaRPr>
          </a:p>
          <a:p>
            <a:pPr algn="ctr"/>
            <a:endParaRPr lang="en-US" sz="4400" dirty="0">
              <a:latin typeface="Georgia" pitchFamily="18" charset="0"/>
            </a:endParaRPr>
          </a:p>
          <a:p>
            <a:pPr algn="ctr"/>
            <a:r>
              <a:rPr lang="en-US" sz="4400" dirty="0">
                <a:latin typeface="Georgia" pitchFamily="18" charset="0"/>
              </a:rPr>
              <a:t>Processional Hymn</a:t>
            </a:r>
          </a:p>
          <a:p>
            <a:pPr algn="ctr"/>
            <a:endParaRPr lang="en-US" sz="4400" b="1" dirty="0">
              <a:latin typeface="Georgia" pitchFamily="18" charset="0"/>
            </a:endParaRPr>
          </a:p>
          <a:p>
            <a:pPr algn="ctr"/>
            <a:r>
              <a:rPr lang="en-US" sz="4400" b="1" dirty="0">
                <a:latin typeface="Georgia" pitchFamily="18" charset="0"/>
              </a:rPr>
              <a:t>O come all ye faithful</a:t>
            </a:r>
          </a:p>
          <a:p>
            <a:pPr algn="ctr"/>
            <a:endParaRPr lang="en-US" sz="4400" b="1" dirty="0">
              <a:latin typeface="Georgia" pitchFamily="18" charset="0"/>
            </a:endParaRPr>
          </a:p>
          <a:p>
            <a:pPr algn="ctr"/>
            <a:endParaRPr lang="en-US" sz="4400" b="1" dirty="0">
              <a:latin typeface="Georgia" pitchFamily="18" charset="0"/>
            </a:endParaRPr>
          </a:p>
          <a:p>
            <a:pPr algn="ctr"/>
            <a:endParaRPr lang="en-US" sz="4400" b="1" dirty="0">
              <a:latin typeface="Georgia" pitchFamily="18" charset="0"/>
            </a:endParaRPr>
          </a:p>
          <a:p>
            <a:pPr algn="ctr"/>
            <a:endParaRPr lang="en-US" sz="4400" b="1" dirty="0">
              <a:latin typeface="Georgia" pitchFamily="18" charset="0"/>
            </a:endParaRPr>
          </a:p>
          <a:p>
            <a:pPr algn="ctr"/>
            <a:endParaRPr lang="en-US" sz="4400" b="1" dirty="0">
              <a:latin typeface="Georgi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11"/>
            <a:ext cx="8305800" cy="76175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57200"/>
            <a:ext cx="8229599" cy="1477328"/>
          </a:xfrm>
          <a:prstGeom prst="rect">
            <a:avLst/>
          </a:prstGeom>
          <a:solidFill>
            <a:srgbClr val="1E202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Processional Hymn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8CA942-1491-4A9C-80F0-688098EAE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9608"/>
            <a:ext cx="8458200" cy="772580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media-cache-ec0.pinimg.com/736x/98/2b/e9/982be978c154c925c11e4f647738ff0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29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www.the-cartoonist.com/gospel2/graphics/b07_Epiphany_Hero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29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http://2.bp.blogspot.com/_uIJDUCdFnTk/TRDcJXqqSpI/AAAAAAAAEQc/Fp62IF1db74/s1600/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29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ts2.mm.bing.net/th?id=H.5045969268115085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667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ts4.mm.bing.net/th?id=H.4800426039577147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29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3.bp.blogspot.com/-bsz3JHjsoaY/TvDc52-kFuI/AAAAAAAABPM/PX0t506Icl8/s1600/Xmas-mag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" y="0"/>
            <a:ext cx="80238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http://2.bp.blogspot.com/_uIJDUCdFnTk/TRDcJXqqSpI/AAAAAAAAEQc/Fp62IF1db74/s1600/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8229600" cy="6858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C89C25-B0B5-48FE-8320-3B40F37D1E79}"/>
              </a:ext>
            </a:extLst>
          </p:cNvPr>
          <p:cNvSpPr txBox="1"/>
          <p:nvPr/>
        </p:nvSpPr>
        <p:spPr>
          <a:xfrm>
            <a:off x="6553200" y="1143000"/>
            <a:ext cx="1295400" cy="1524000"/>
          </a:xfrm>
          <a:prstGeom prst="rect">
            <a:avLst/>
          </a:prstGeom>
          <a:solidFill>
            <a:srgbClr val="2634B9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1053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chic-type.com/blog/wp-content/uploads/2013/11/silent_n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"/>
            <a:ext cx="82296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82296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1</a:t>
            </a:r>
            <a:r>
              <a:rPr lang="en-US" sz="4400" b="1" dirty="0">
                <a:latin typeface="Georgia" pitchFamily="18" charset="0"/>
              </a:rPr>
              <a:t>. Silent night, holy night, all is calm all is bright</a:t>
            </a:r>
          </a:p>
          <a:p>
            <a:pPr algn="ctr"/>
            <a:r>
              <a:rPr lang="en-US" sz="4400" b="1" dirty="0">
                <a:latin typeface="Georgia" pitchFamily="18" charset="0"/>
              </a:rPr>
              <a:t>Round yon virgin mother and child, </a:t>
            </a:r>
          </a:p>
          <a:p>
            <a:pPr algn="ctr"/>
            <a:r>
              <a:rPr lang="en-US" sz="4400" b="1" dirty="0">
                <a:latin typeface="Georgia" pitchFamily="18" charset="0"/>
              </a:rPr>
              <a:t>Holy infant so tender and mild,</a:t>
            </a:r>
          </a:p>
          <a:p>
            <a:pPr algn="ctr"/>
            <a:r>
              <a:rPr lang="en-US" sz="4400" b="1" dirty="0">
                <a:latin typeface="Georgia" pitchFamily="18" charset="0"/>
              </a:rPr>
              <a:t>Sleep in heavenly peace,</a:t>
            </a:r>
          </a:p>
          <a:p>
            <a:pPr algn="ctr"/>
            <a:r>
              <a:rPr lang="en-US" sz="4400" b="1" dirty="0">
                <a:latin typeface="Georgia" pitchFamily="18" charset="0"/>
              </a:rPr>
              <a:t>Sleep in heavenly peace,</a:t>
            </a:r>
          </a:p>
          <a:p>
            <a:endParaRPr lang="en-US" sz="28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6565" y="0"/>
            <a:ext cx="82296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Georgia" pitchFamily="18" charset="0"/>
              </a:rPr>
              <a:t>2. Silent night, holy night, shepherds quake at the sight,</a:t>
            </a:r>
          </a:p>
          <a:p>
            <a:pPr algn="ctr"/>
            <a:r>
              <a:rPr lang="en-US" sz="4400" b="1" dirty="0">
                <a:latin typeface="Georgia" pitchFamily="18" charset="0"/>
              </a:rPr>
              <a:t>Glory streams from heaven afar,</a:t>
            </a:r>
          </a:p>
          <a:p>
            <a:pPr algn="ctr"/>
            <a:r>
              <a:rPr lang="en-US" sz="4400" b="1" dirty="0">
                <a:latin typeface="Georgia" pitchFamily="18" charset="0"/>
              </a:rPr>
              <a:t>Heavenly hosts sing Alleluia;</a:t>
            </a:r>
          </a:p>
          <a:p>
            <a:pPr algn="ctr"/>
            <a:r>
              <a:rPr lang="en-US" sz="4400" b="1" dirty="0">
                <a:latin typeface="Georgia" pitchFamily="18" charset="0"/>
              </a:rPr>
              <a:t>Christ the </a:t>
            </a:r>
            <a:r>
              <a:rPr lang="en-US" sz="4400" b="1" dirty="0" err="1">
                <a:latin typeface="Georgia" pitchFamily="18" charset="0"/>
              </a:rPr>
              <a:t>saviour</a:t>
            </a:r>
            <a:r>
              <a:rPr lang="en-US" sz="4400" b="1" dirty="0">
                <a:latin typeface="Georgia" pitchFamily="18" charset="0"/>
              </a:rPr>
              <a:t> is born</a:t>
            </a:r>
          </a:p>
          <a:p>
            <a:pPr algn="ctr"/>
            <a:r>
              <a:rPr lang="en-US" sz="4400" b="1" dirty="0">
                <a:latin typeface="Georgia" pitchFamily="18" charset="0"/>
              </a:rPr>
              <a:t>Christ the </a:t>
            </a:r>
            <a:r>
              <a:rPr lang="en-US" sz="4400" b="1" dirty="0" err="1">
                <a:latin typeface="Georgia" pitchFamily="18" charset="0"/>
              </a:rPr>
              <a:t>saviour</a:t>
            </a:r>
            <a:r>
              <a:rPr lang="en-US" sz="4400" b="1" dirty="0">
                <a:latin typeface="Georgia" pitchFamily="18" charset="0"/>
              </a:rPr>
              <a:t> is born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09600"/>
            <a:ext cx="7696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AutoNum type="arabicPeriod"/>
            </a:pPr>
            <a:r>
              <a:rPr lang="en-US" sz="3600" b="1" dirty="0">
                <a:latin typeface="Georgia" panose="02040502050405020303" pitchFamily="18" charset="0"/>
              </a:rPr>
              <a:t>Oh come all ye faithful, Joyful and triumphant, </a:t>
            </a:r>
          </a:p>
          <a:p>
            <a:pPr algn="ctr"/>
            <a:r>
              <a:rPr lang="en-US" sz="3600" b="1" dirty="0">
                <a:latin typeface="Georgia" panose="02040502050405020303" pitchFamily="18" charset="0"/>
              </a:rPr>
              <a:t>Come ye O come ye to Bethlehem; </a:t>
            </a:r>
          </a:p>
          <a:p>
            <a:pPr algn="ctr"/>
            <a:r>
              <a:rPr lang="en-US" sz="3600" b="1" dirty="0">
                <a:latin typeface="Georgia" panose="02040502050405020303" pitchFamily="18" charset="0"/>
              </a:rPr>
              <a:t>Come and behold Him born the King of angels:</a:t>
            </a:r>
          </a:p>
          <a:p>
            <a:pPr algn="ctr"/>
            <a:r>
              <a:rPr lang="en-US" sz="3600" b="1" dirty="0">
                <a:latin typeface="Georgia" panose="02040502050405020303" pitchFamily="18" charset="0"/>
              </a:rPr>
              <a:t>O come let us adore him, </a:t>
            </a:r>
          </a:p>
          <a:p>
            <a:pPr algn="ctr"/>
            <a:r>
              <a:rPr lang="en-US" sz="3600" b="1" dirty="0">
                <a:latin typeface="Georgia" panose="02040502050405020303" pitchFamily="18" charset="0"/>
              </a:rPr>
              <a:t>O come, let us adore him, </a:t>
            </a:r>
          </a:p>
          <a:p>
            <a:pPr algn="ctr"/>
            <a:r>
              <a:rPr lang="en-US" sz="3600" b="1" dirty="0">
                <a:latin typeface="Georgia" panose="02040502050405020303" pitchFamily="18" charset="0"/>
              </a:rPr>
              <a:t>O come, let us adore him, Christ the Lord</a:t>
            </a:r>
          </a:p>
        </p:txBody>
      </p:sp>
    </p:spTree>
    <p:extLst>
      <p:ext uri="{BB962C8B-B14F-4D97-AF65-F5344CB8AC3E}">
        <p14:creationId xmlns:p14="http://schemas.microsoft.com/office/powerpoint/2010/main" val="3640015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82296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Georgia" pitchFamily="18" charset="0"/>
              </a:rPr>
              <a:t>3. Silent night, holy night, wondrous star lend your light</a:t>
            </a:r>
          </a:p>
          <a:p>
            <a:pPr algn="ctr"/>
            <a:r>
              <a:rPr lang="en-US" sz="4400" b="1" dirty="0">
                <a:latin typeface="Georgia" pitchFamily="18" charset="0"/>
              </a:rPr>
              <a:t>With the angels let us sing,</a:t>
            </a:r>
          </a:p>
          <a:p>
            <a:pPr algn="ctr"/>
            <a:r>
              <a:rPr lang="en-US" sz="4400" b="1" dirty="0">
                <a:latin typeface="Georgia" pitchFamily="18" charset="0"/>
              </a:rPr>
              <a:t>Alleluia to our king;</a:t>
            </a:r>
          </a:p>
          <a:p>
            <a:pPr algn="ctr"/>
            <a:r>
              <a:rPr lang="en-US" sz="4400" b="1" dirty="0">
                <a:latin typeface="Georgia" pitchFamily="18" charset="0"/>
              </a:rPr>
              <a:t>Christ our </a:t>
            </a:r>
            <a:r>
              <a:rPr lang="en-US" sz="4400" b="1" dirty="0" err="1">
                <a:latin typeface="Georgia" pitchFamily="18" charset="0"/>
              </a:rPr>
              <a:t>saviour</a:t>
            </a:r>
            <a:r>
              <a:rPr lang="en-US" sz="4400" b="1" dirty="0">
                <a:latin typeface="Georgia" pitchFamily="18" charset="0"/>
              </a:rPr>
              <a:t> is born</a:t>
            </a:r>
          </a:p>
          <a:p>
            <a:pPr algn="ctr"/>
            <a:r>
              <a:rPr lang="en-US" sz="4400" b="1" dirty="0">
                <a:latin typeface="Georgia" pitchFamily="18" charset="0"/>
              </a:rPr>
              <a:t>Christ our </a:t>
            </a:r>
            <a:r>
              <a:rPr lang="en-US" sz="4400" b="1" dirty="0" err="1">
                <a:latin typeface="Georgia" pitchFamily="18" charset="0"/>
              </a:rPr>
              <a:t>savour</a:t>
            </a:r>
            <a:r>
              <a:rPr lang="en-US" sz="4400" b="1" dirty="0">
                <a:latin typeface="Georgia" pitchFamily="18" charset="0"/>
              </a:rPr>
              <a:t> is born.</a:t>
            </a:r>
          </a:p>
          <a:p>
            <a:pPr algn="ctr"/>
            <a:endParaRPr lang="en-US" sz="4400" b="1" dirty="0">
              <a:latin typeface="Georgia" pitchFamily="18" charset="0"/>
            </a:endParaRPr>
          </a:p>
          <a:p>
            <a:r>
              <a:rPr lang="en-US" sz="2400" b="1" dirty="0">
                <a:latin typeface="Georgia" pitchFamily="18" charset="0"/>
              </a:rPr>
              <a:t>Joseph Mohr 1792-1848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news.xinhuanet.com/english/photo/2014-12/25/133877095_14194685461731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"/>
            <a:ext cx="82296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" y="228600"/>
            <a:ext cx="464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y" pitchFamily="2" charset="0"/>
              </a:rPr>
              <a:t>Prayers of the people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878"/>
            <a:ext cx="82296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196DE3-081A-46FB-B4BF-B036165AB7F4}"/>
              </a:ext>
            </a:extLst>
          </p:cNvPr>
          <p:cNvSpPr txBox="1"/>
          <p:nvPr/>
        </p:nvSpPr>
        <p:spPr>
          <a:xfrm>
            <a:off x="381000" y="152400"/>
            <a:ext cx="5257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6699"/>
                </a:solidFill>
                <a:latin typeface="Andy" pitchFamily="2" charset="0"/>
              </a:rPr>
              <a:t>Our Father, which art in heaven</a:t>
            </a:r>
          </a:p>
          <a:p>
            <a:r>
              <a:rPr lang="en-US" sz="2800" dirty="0">
                <a:solidFill>
                  <a:srgbClr val="336699"/>
                </a:solidFill>
                <a:latin typeface="Andy" pitchFamily="2" charset="0"/>
              </a:rPr>
              <a:t>Hallowed be Thy name</a:t>
            </a:r>
          </a:p>
          <a:p>
            <a:r>
              <a:rPr lang="en-US" sz="2800" dirty="0">
                <a:solidFill>
                  <a:srgbClr val="336699"/>
                </a:solidFill>
                <a:latin typeface="Andy" pitchFamily="2" charset="0"/>
              </a:rPr>
              <a:t>Thy Kingdom come,</a:t>
            </a:r>
          </a:p>
          <a:p>
            <a:r>
              <a:rPr lang="en-US" sz="2800" dirty="0">
                <a:solidFill>
                  <a:srgbClr val="336699"/>
                </a:solidFill>
                <a:latin typeface="Andy" pitchFamily="2" charset="0"/>
              </a:rPr>
              <a:t>Thy will be done on earth </a:t>
            </a:r>
          </a:p>
          <a:p>
            <a:r>
              <a:rPr lang="en-US" sz="2800" dirty="0">
                <a:solidFill>
                  <a:srgbClr val="336699"/>
                </a:solidFill>
                <a:latin typeface="Andy" pitchFamily="2" charset="0"/>
              </a:rPr>
              <a:t>as it is in heaven.</a:t>
            </a:r>
          </a:p>
          <a:p>
            <a:r>
              <a:rPr lang="en-US" sz="2800" dirty="0">
                <a:solidFill>
                  <a:srgbClr val="336699"/>
                </a:solidFill>
                <a:latin typeface="Andy" pitchFamily="2" charset="0"/>
              </a:rPr>
              <a:t>Give us this day our daily bread</a:t>
            </a:r>
          </a:p>
          <a:p>
            <a:r>
              <a:rPr lang="en-US" sz="2800" dirty="0">
                <a:solidFill>
                  <a:srgbClr val="336699"/>
                </a:solidFill>
                <a:latin typeface="Andy" pitchFamily="2" charset="0"/>
              </a:rPr>
              <a:t>And forgive us our trespasses, as we forgive those who trespass against us</a:t>
            </a:r>
          </a:p>
          <a:p>
            <a:r>
              <a:rPr lang="en-US" sz="2800" dirty="0">
                <a:solidFill>
                  <a:srgbClr val="336699"/>
                </a:solidFill>
                <a:latin typeface="Andy" pitchFamily="2" charset="0"/>
              </a:rPr>
              <a:t>And lead us not into temptation, but deliver us from evil, </a:t>
            </a:r>
          </a:p>
          <a:p>
            <a:r>
              <a:rPr lang="en-US" sz="2800" dirty="0">
                <a:solidFill>
                  <a:srgbClr val="336699"/>
                </a:solidFill>
                <a:latin typeface="Andy" pitchFamily="2" charset="0"/>
              </a:rPr>
              <a:t>For thine is the kingdom, and the power and the glory for ever and ever.</a:t>
            </a:r>
          </a:p>
          <a:p>
            <a:r>
              <a:rPr lang="en-US" sz="2800" dirty="0">
                <a:solidFill>
                  <a:srgbClr val="336699"/>
                </a:solidFill>
                <a:latin typeface="Andy" pitchFamily="2" charset="0"/>
              </a:rPr>
              <a:t>Amen. </a:t>
            </a:r>
            <a:endParaRPr lang="en-US" sz="3200" dirty="0">
              <a:solidFill>
                <a:srgbClr val="336699"/>
              </a:solidFill>
              <a:latin typeface="And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714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signsinasnap.com/v/template/church-religious/C1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29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28600" y="381002"/>
            <a:ext cx="8001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AU" sz="4000" b="1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en-AU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Joy to the world!  The Lord has come;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let earth receive her king;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let every heart prepare him room,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and heaven and nature sing,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	and heaven and nature sing,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	and heaven, and heaven and nature sing.</a:t>
            </a:r>
            <a:endParaRPr kumimoji="0" lang="en-AU" sz="6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45"/>
            <a:ext cx="8001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b="1" dirty="0">
                <a:latin typeface="Georgia" pitchFamily="18" charset="0"/>
              </a:rPr>
              <a:t>2. Joy to the world!  The Saviour reigns;</a:t>
            </a:r>
            <a:endParaRPr lang="en-US" sz="4000" b="1" dirty="0">
              <a:latin typeface="Georgia" pitchFamily="18" charset="0"/>
            </a:endParaRPr>
          </a:p>
          <a:p>
            <a:pPr algn="ctr"/>
            <a:r>
              <a:rPr lang="en-AU" sz="4000" b="1" dirty="0">
                <a:latin typeface="Georgia" pitchFamily="18" charset="0"/>
              </a:rPr>
              <a:t>let men their songs employ;</a:t>
            </a:r>
            <a:endParaRPr lang="en-US" sz="4000" b="1" dirty="0">
              <a:latin typeface="Georgia" pitchFamily="18" charset="0"/>
            </a:endParaRPr>
          </a:p>
          <a:p>
            <a:pPr algn="ctr"/>
            <a:r>
              <a:rPr lang="en-AU" sz="4000" b="1" dirty="0">
                <a:latin typeface="Georgia" pitchFamily="18" charset="0"/>
              </a:rPr>
              <a:t>while fields and floods, rocks, hills and plains</a:t>
            </a:r>
            <a:endParaRPr lang="en-US" sz="4000" b="1" dirty="0">
              <a:latin typeface="Georgia" pitchFamily="18" charset="0"/>
            </a:endParaRPr>
          </a:p>
          <a:p>
            <a:pPr algn="ctr"/>
            <a:r>
              <a:rPr lang="en-AU" sz="4000" b="1" dirty="0">
                <a:latin typeface="Georgia" pitchFamily="18" charset="0"/>
              </a:rPr>
              <a:t>repeat the sounding joy,</a:t>
            </a:r>
            <a:endParaRPr lang="en-US" sz="4000" b="1" dirty="0">
              <a:latin typeface="Georgia" pitchFamily="18" charset="0"/>
            </a:endParaRPr>
          </a:p>
          <a:p>
            <a:pPr algn="ctr"/>
            <a:r>
              <a:rPr lang="en-AU" sz="4000" b="1" dirty="0">
                <a:latin typeface="Georgia" pitchFamily="18" charset="0"/>
              </a:rPr>
              <a:t>	repeat the sounding joy,</a:t>
            </a:r>
            <a:endParaRPr lang="en-US" sz="4000" b="1" dirty="0">
              <a:latin typeface="Georgia" pitchFamily="18" charset="0"/>
            </a:endParaRPr>
          </a:p>
          <a:p>
            <a:pPr algn="ctr"/>
            <a:r>
              <a:rPr lang="en-AU" sz="4000" b="1" dirty="0">
                <a:latin typeface="Georgia" pitchFamily="18" charset="0"/>
              </a:rPr>
              <a:t>	repeat, repeat the sounding  joy.</a:t>
            </a:r>
            <a:endParaRPr lang="en-US" sz="4000" b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42900" y="643397"/>
            <a:ext cx="7543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3. He rules the world with truth and grace,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and makes the nations prove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the glories of his righteousness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and wonders of his love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	and wonders of his love,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	and wonders, wonders of his love.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Isaac Watts 1674-1748</a:t>
            </a:r>
            <a:endParaRPr kumimoji="0" lang="en-US" sz="1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	Based on Psalm 98</a:t>
            </a:r>
            <a:endParaRPr kumimoji="0" lang="en-AU" sz="4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http://www.dvd-ppt-slideshow.com/blog/wp-content/uploads/2010/12/green-christmas-wallpapers-and-powerpoint-backgrounds-pictures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331201" cy="7086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0223" y="1647901"/>
            <a:ext cx="772077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>
                <a:solidFill>
                  <a:srgbClr val="FFFF00"/>
                </a:solidFill>
                <a:latin typeface="Calligraph421 BT" pitchFamily="66" charset="0"/>
              </a:rPr>
              <a:t>Dismissal and Benediction</a:t>
            </a:r>
          </a:p>
          <a:p>
            <a:pPr algn="ctr"/>
            <a:endParaRPr lang="en-US" sz="4400" b="1" dirty="0">
              <a:solidFill>
                <a:srgbClr val="FFFF00"/>
              </a:solidFill>
              <a:latin typeface="Calligraph421 BT" pitchFamily="66" charset="0"/>
            </a:endParaRPr>
          </a:p>
          <a:p>
            <a:pPr algn="ctr"/>
            <a:endParaRPr lang="en-US" sz="4400" b="1" dirty="0">
              <a:solidFill>
                <a:srgbClr val="FFFF00"/>
              </a:solidFill>
              <a:latin typeface="Calligraph421 BT" pitchFamily="66" charset="0"/>
            </a:endParaRP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0" y="3329704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32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			</a:t>
            </a:r>
            <a:r>
              <a:rPr kumimoji="0" lang="en-A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Amen</a:t>
            </a: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http://i.123g.us/c/edec_c_newjingle/card/10528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29600" cy="716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438" y="168698"/>
            <a:ext cx="7824724" cy="6004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694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3804" b="1" dirty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2.True God of true God,</a:t>
            </a:r>
            <a:endParaRPr lang="en-US" sz="1902" b="1" dirty="0">
              <a:solidFill>
                <a:prstClr val="black"/>
              </a:solidFill>
              <a:latin typeface="Georgia" pitchFamily="18" charset="0"/>
              <a:cs typeface="Arial" pitchFamily="34" charset="0"/>
            </a:endParaRPr>
          </a:p>
          <a:p>
            <a:pPr algn="ctr" defTabSz="8694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3804" b="1" dirty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Light of Light eternal,</a:t>
            </a:r>
            <a:endParaRPr lang="en-US" sz="1902" b="1" dirty="0">
              <a:solidFill>
                <a:prstClr val="black"/>
              </a:solidFill>
              <a:latin typeface="Georgia" pitchFamily="18" charset="0"/>
              <a:cs typeface="Arial" pitchFamily="34" charset="0"/>
            </a:endParaRPr>
          </a:p>
          <a:p>
            <a:pPr algn="ctr" defTabSz="8694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3804" b="1" dirty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Lo, he abhors not the virgin’s womb;</a:t>
            </a:r>
            <a:endParaRPr lang="en-US" sz="1902" b="1" dirty="0">
              <a:solidFill>
                <a:prstClr val="black"/>
              </a:solidFill>
              <a:latin typeface="Georgia" pitchFamily="18" charset="0"/>
              <a:cs typeface="Arial" pitchFamily="34" charset="0"/>
            </a:endParaRPr>
          </a:p>
          <a:p>
            <a:pPr algn="ctr" defTabSz="8694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3804" b="1" dirty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Son of the Father, begotten not created;</a:t>
            </a:r>
          </a:p>
          <a:p>
            <a:pPr algn="ctr" defTabSz="8694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3804" b="1" i="1" dirty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O come, let us adore him, O come, let us adore him, </a:t>
            </a:r>
          </a:p>
          <a:p>
            <a:pPr algn="ctr" defTabSz="8694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3804" b="1" i="1" dirty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O come, let us adore him, Christ the</a:t>
            </a:r>
            <a:r>
              <a:rPr lang="en-AU" sz="4184" b="1" i="1" dirty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Lord.</a:t>
            </a:r>
            <a:endParaRPr lang="en-US" sz="2282" dirty="0">
              <a:solidFill>
                <a:prstClr val="black"/>
              </a:solidFill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603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753" y="228600"/>
            <a:ext cx="7412093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effectLst/>
              </a:rPr>
              <a:t>First Lesson:-</a:t>
            </a:r>
          </a:p>
          <a:p>
            <a:pPr algn="ctr"/>
            <a:r>
              <a: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effectLst/>
              </a:rPr>
              <a:t>Luke 1: 26-35,38.</a:t>
            </a:r>
          </a:p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</a:rPr>
              <a:t>The angel Gabriel announces to Mary that she will bear a holy Child</a:t>
            </a:r>
          </a:p>
          <a:p>
            <a:pPr algn="ctr"/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339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56107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8" y="76200"/>
            <a:ext cx="8219661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25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26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295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62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618</Words>
  <Application>Microsoft Office PowerPoint</Application>
  <PresentationFormat>Custom</PresentationFormat>
  <Paragraphs>102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Andy</vt:lpstr>
      <vt:lpstr>Arial</vt:lpstr>
      <vt:lpstr>Calibri</vt:lpstr>
      <vt:lpstr>Calligraph421 BT</vt:lpstr>
      <vt:lpstr>Georgia</vt:lpstr>
      <vt:lpstr>Kristen ITC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margaret bennett</dc:creator>
  <cp:lastModifiedBy>margaret bennett</cp:lastModifiedBy>
  <cp:revision>74</cp:revision>
  <dcterms:created xsi:type="dcterms:W3CDTF">2015-12-14T23:29:49Z</dcterms:created>
  <dcterms:modified xsi:type="dcterms:W3CDTF">2018-11-02T23:45:48Z</dcterms:modified>
</cp:coreProperties>
</file>